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5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Relationship Id="rId4" Type="http://schemas.openxmlformats.org/officeDocument/2006/relationships/image" Target="../media/image52.png"  /><Relationship Id="rId5" Type="http://schemas.openxmlformats.org/officeDocument/2006/relationships/video" Target="file:///C:/Users/&#51060;&#49849;&#51452;/Desktop/&#51109;&#50528;&#47932;&#49884;&#50672;.mp4" TargetMode="External" /><Relationship Id="rId6" Type="http://schemas.microsoft.com/office/2007/relationships/media" Target="file:///C:\Users\&#51060;&#49849;&#51452;\Desktop\&#51109;&#50528;&#47932;&#49884;&#50672;.mp4" TargetMode="External" /><Relationship Id="rId7" Type="http://schemas.openxmlformats.org/officeDocument/2006/relationships/image" Target="../media/image5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Relationship Id="rId6" Type="http://schemas.openxmlformats.org/officeDocument/2006/relationships/image" Target="../media/image22.png"  /><Relationship Id="rId7" Type="http://schemas.openxmlformats.org/officeDocument/2006/relationships/image" Target="../media/image2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Relationship Id="rId6" Type="http://schemas.openxmlformats.org/officeDocument/2006/relationships/image" Target="../media/image28.png"  /><Relationship Id="rId7" Type="http://schemas.openxmlformats.org/officeDocument/2006/relationships/image" Target="../media/image2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8.png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video" Target="file:///C:/Users/&#51060;&#49849;&#51452;/Desktop/&#45804;&#47532;&#44592;&#49884;&#50672;.mp4" TargetMode="External" /><Relationship Id="rId6" Type="http://schemas.microsoft.com/office/2007/relationships/media" Target="file:///C:\Users\&#51060;&#49849;&#51452;\Desktop\&#45804;&#47532;&#44592;&#49884;&#50672;.mp4" TargetMode="External" /><Relationship Id="rId7" Type="http://schemas.openxmlformats.org/officeDocument/2006/relationships/image" Target="../media/image4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50" y="3577465"/>
            <a:ext cx="6592010" cy="3239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6007" y="6197984"/>
            <a:ext cx="5412190" cy="7994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2645" y="8402898"/>
            <a:ext cx="2501029" cy="833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7959" y="268323"/>
            <a:ext cx="5336581" cy="181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04" name="장애물시연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6265209" y="467757"/>
            <a:ext cx="5757582" cy="93514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013" fill="hold"/>
                                        <p:tgtEl>
                                          <p:spTgt spid="100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83803" y="4141789"/>
            <a:ext cx="4158552" cy="18979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05050" y="5161905"/>
            <a:ext cx="3347763" cy="493714"/>
            <a:chOff x="7305050" y="5161905"/>
            <a:chExt cx="3347763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5050" y="5161905"/>
              <a:ext cx="3347763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65036" y="1712029"/>
            <a:ext cx="3876410" cy="19411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3112" y="3794175"/>
            <a:ext cx="4015924" cy="3538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845" y="206304"/>
            <a:ext cx="3530610" cy="1902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207" y="2252517"/>
            <a:ext cx="17365038" cy="81632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845" y="206304"/>
            <a:ext cx="4903819" cy="19025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121" y="2240175"/>
            <a:ext cx="17505000" cy="68571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959" y="263320"/>
            <a:ext cx="5269829" cy="182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07" y="6244530"/>
            <a:ext cx="4032477" cy="3024358"/>
            <a:chOff x="717407" y="6244530"/>
            <a:chExt cx="4032477" cy="30243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07" y="6244530"/>
              <a:ext cx="4032477" cy="3024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5913" y="6244530"/>
            <a:ext cx="7358593" cy="3045141"/>
            <a:chOff x="5555913" y="6244530"/>
            <a:chExt cx="7358593" cy="30451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5913" y="6244530"/>
              <a:ext cx="7358593" cy="30451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026" y="1979222"/>
            <a:ext cx="8987486" cy="39809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959" y="263320"/>
            <a:ext cx="5269829" cy="182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7407" y="6244530"/>
            <a:ext cx="4032477" cy="3024358"/>
            <a:chOff x="717407" y="6244530"/>
            <a:chExt cx="4032477" cy="30243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407" y="6244530"/>
              <a:ext cx="4032477" cy="30243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555913" y="6244530"/>
            <a:ext cx="7358593" cy="3045141"/>
            <a:chOff x="5555913" y="6244530"/>
            <a:chExt cx="7358593" cy="30451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5913" y="6244530"/>
              <a:ext cx="7358593" cy="30451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5978" y="1979222"/>
            <a:ext cx="9095133" cy="451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959" y="263320"/>
            <a:ext cx="5269829" cy="182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0603" y="6030651"/>
            <a:ext cx="2312878" cy="4111784"/>
            <a:chOff x="600603" y="6030651"/>
            <a:chExt cx="2312878" cy="41117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0603" y="6030651"/>
              <a:ext cx="2312878" cy="41117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71812" y="6030651"/>
            <a:ext cx="2320323" cy="4125020"/>
            <a:chOff x="3671812" y="6030651"/>
            <a:chExt cx="2320323" cy="41250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1812" y="6030651"/>
              <a:ext cx="2320323" cy="4125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759383" y="6060336"/>
            <a:ext cx="2266670" cy="4029636"/>
            <a:chOff x="6759383" y="6060336"/>
            <a:chExt cx="2266670" cy="40296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9383" y="6060336"/>
              <a:ext cx="2266670" cy="4029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17977" y="6030651"/>
            <a:ext cx="2259381" cy="4016677"/>
            <a:chOff x="10017977" y="6030651"/>
            <a:chExt cx="2259381" cy="40166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7977" y="6030651"/>
              <a:ext cx="2259381" cy="4016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18445" y="7621699"/>
            <a:ext cx="4860682" cy="2520736"/>
            <a:chOff x="12818445" y="7621699"/>
            <a:chExt cx="4860682" cy="25207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18445" y="7621699"/>
              <a:ext cx="4860682" cy="252073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5026" y="1979222"/>
            <a:ext cx="10537600" cy="4514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959" y="263320"/>
            <a:ext cx="5269829" cy="182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8038" y="5669740"/>
            <a:ext cx="3706267" cy="3791990"/>
            <a:chOff x="658038" y="5669740"/>
            <a:chExt cx="3706267" cy="37919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038" y="5669740"/>
              <a:ext cx="3706267" cy="37919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06678" y="5558442"/>
            <a:ext cx="3839300" cy="3903288"/>
            <a:chOff x="5106678" y="5558442"/>
            <a:chExt cx="3839300" cy="39032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6678" y="5558442"/>
              <a:ext cx="3839300" cy="39032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56955" y="4773530"/>
            <a:ext cx="2503107" cy="4576902"/>
            <a:chOff x="9856955" y="4773530"/>
            <a:chExt cx="2503107" cy="45769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6955" y="4773530"/>
              <a:ext cx="2503107" cy="45769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026" y="1979222"/>
            <a:ext cx="10334390" cy="3447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5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2096679"/>
            <a:ext cx="18285714" cy="8295701"/>
            <a:chOff x="0" y="2096679"/>
            <a:chExt cx="18285714" cy="8295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2096679"/>
              <a:ext cx="18285714" cy="82957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8912" y="268323"/>
            <a:ext cx="5374676" cy="18127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793597" y="1564870"/>
            <a:ext cx="1346667" cy="493714"/>
            <a:chOff x="793597" y="1564870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93597" y="1564870"/>
              <a:ext cx="1346667" cy="493714"/>
            </a:xfrm>
            <a:prstGeom prst="rect">
              <a:avLst/>
            </a:prstGeom>
          </p:spPr>
        </p:pic>
      </p:grpSp>
      <p:pic>
        <p:nvPicPr>
          <p:cNvPr id="1003" name="달리기시연.mp4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5755720" y="438149"/>
            <a:ext cx="6776560" cy="9410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9375" fill="hold"/>
                                        <p:tgtEl>
                                          <p:spTgt spid="10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3"/>
                </p:tgtEl>
              </p:cMediaNode>
            </p:video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11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2024-05-10T07:03:02.000</dcterms:created>
  <dc:creator>officegen</dc:creator>
  <cp:lastModifiedBy>이승주</cp:lastModifiedBy>
  <dcterms:modified xsi:type="dcterms:W3CDTF">2024-05-09T23:22:59.617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